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6" r:id="rId4"/>
    <p:sldId id="264" r:id="rId5"/>
    <p:sldId id="273" r:id="rId6"/>
    <p:sldId id="258" r:id="rId7"/>
    <p:sldId id="260" r:id="rId8"/>
    <p:sldId id="259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424754" y="1433545"/>
          <a:ext cx="2767625" cy="1911394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Создание условий для развития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608283" y="471550"/>
          <a:ext cx="4285042" cy="383538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1109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102842" custScaleY="141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B6B728A-EB28-4A75-B7B4-AF817521FDC1}" type="presOf" srcId="{E8623EF7-E288-49B6-A21B-9B39BCCF4AF1}" destId="{3400D947-AFD8-4208-8180-3EB37A49EB79}" srcOrd="0" destOrd="0" presId="urn:microsoft.com/office/officeart/2005/8/layout/hProcess9"/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C69FC4EA-0D55-449F-923F-8A63412E4530}" type="presOf" srcId="{19C35B25-0B7D-4A89-B423-5C5FBD784F60}" destId="{56227BD5-A41F-47AE-BABE-C64396045601}" srcOrd="0" destOrd="0" presId="urn:microsoft.com/office/officeart/2005/8/layout/hProcess9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4749814C-B11D-4BB4-B2DC-1AE654F43755}" type="presOf" srcId="{7CDA7BF8-F931-4C38-88F6-4FCD6EAF5E01}" destId="{9D5D9C96-0AAC-42CE-A676-17045E12B2D3}" srcOrd="0" destOrd="0" presId="urn:microsoft.com/office/officeart/2005/8/layout/hProcess9"/>
    <dgm:cxn modelId="{A94A648D-2789-47CB-A02B-1AEA047450F2}" type="presParOf" srcId="{56227BD5-A41F-47AE-BABE-C64396045601}" destId="{ED3BA28E-180C-455E-954B-84D353205330}" srcOrd="0" destOrd="0" presId="urn:microsoft.com/office/officeart/2005/8/layout/hProcess9"/>
    <dgm:cxn modelId="{D36E7EEC-7E4B-46FE-B05C-B2C920D73B0C}" type="presParOf" srcId="{56227BD5-A41F-47AE-BABE-C64396045601}" destId="{E061CD08-B33B-42A4-AFD6-DC05617902CF}" srcOrd="1" destOrd="0" presId="urn:microsoft.com/office/officeart/2005/8/layout/hProcess9"/>
    <dgm:cxn modelId="{41DE7E5B-DAA1-4507-B571-9015E62473ED}" type="presParOf" srcId="{E061CD08-B33B-42A4-AFD6-DC05617902CF}" destId="{9D5D9C96-0AAC-42CE-A676-17045E12B2D3}" srcOrd="0" destOrd="0" presId="urn:microsoft.com/office/officeart/2005/8/layout/hProcess9"/>
    <dgm:cxn modelId="{ED95DD2F-8686-4374-A4AF-C0FC15D0AB09}" type="presParOf" srcId="{E061CD08-B33B-42A4-AFD6-DC05617902CF}" destId="{5459406F-2252-4935-8598-C5BB901B76AA}" srcOrd="1" destOrd="0" presId="urn:microsoft.com/office/officeart/2005/8/layout/hProcess9"/>
    <dgm:cxn modelId="{6BB3D8B4-3DCE-4F12-97DE-3DA0CE4B90AB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1774" y="1433545"/>
          <a:ext cx="3103105" cy="1911394"/>
        </a:xfr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Отличительная символика для коллективов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511848" y="471550"/>
          <a:ext cx="4804457" cy="3835384"/>
        </a:xfr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 custScaleX="117647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983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80773" custScaleY="1510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DEC0504F-63CB-41D1-A636-9CBC213EC766}" type="presOf" srcId="{7CDA7BF8-F931-4C38-88F6-4FCD6EAF5E01}" destId="{9D5D9C96-0AAC-42CE-A676-17045E12B2D3}" srcOrd="0" destOrd="0" presId="urn:microsoft.com/office/officeart/2005/8/layout/hProcess9"/>
    <dgm:cxn modelId="{55C32FFC-84F5-4A4F-B023-CECA7CDAA21F}" type="presOf" srcId="{E8623EF7-E288-49B6-A21B-9B39BCCF4AF1}" destId="{3400D947-AFD8-4208-8180-3EB37A49EB79}" srcOrd="0" destOrd="0" presId="urn:microsoft.com/office/officeart/2005/8/layout/hProcess9"/>
    <dgm:cxn modelId="{5F90FF80-EBB5-42E1-9961-534FBF4E75DB}" type="presOf" srcId="{19C35B25-0B7D-4A89-B423-5C5FBD784F60}" destId="{56227BD5-A41F-47AE-BABE-C64396045601}" srcOrd="0" destOrd="0" presId="urn:microsoft.com/office/officeart/2005/8/layout/hProcess9"/>
    <dgm:cxn modelId="{8640F436-ACC7-4EF3-95AD-774E110BD313}" type="presParOf" srcId="{56227BD5-A41F-47AE-BABE-C64396045601}" destId="{ED3BA28E-180C-455E-954B-84D353205330}" srcOrd="0" destOrd="0" presId="urn:microsoft.com/office/officeart/2005/8/layout/hProcess9"/>
    <dgm:cxn modelId="{D5D990E5-7D69-4E79-B329-564B4F8308E3}" type="presParOf" srcId="{56227BD5-A41F-47AE-BABE-C64396045601}" destId="{E061CD08-B33B-42A4-AFD6-DC05617902CF}" srcOrd="1" destOrd="0" presId="urn:microsoft.com/office/officeart/2005/8/layout/hProcess9"/>
    <dgm:cxn modelId="{83815453-82C3-40DA-9259-39D86C29E4DB}" type="presParOf" srcId="{E061CD08-B33B-42A4-AFD6-DC05617902CF}" destId="{9D5D9C96-0AAC-42CE-A676-17045E12B2D3}" srcOrd="0" destOrd="0" presId="urn:microsoft.com/office/officeart/2005/8/layout/hProcess9"/>
    <dgm:cxn modelId="{ABE009B2-6922-44E7-8CF2-95CDB013B6F1}" type="presParOf" srcId="{E061CD08-B33B-42A4-AFD6-DC05617902CF}" destId="{5459406F-2252-4935-8598-C5BB901B76AA}" srcOrd="1" destOrd="0" presId="urn:microsoft.com/office/officeart/2005/8/layout/hProcess9"/>
    <dgm:cxn modelId="{05C0E869-3908-4FE9-A75B-EE23DAA4A9E9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1774" y="1433545"/>
          <a:ext cx="3103105" cy="1911394"/>
        </a:xfr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Система информирования студентов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511848" y="471550"/>
          <a:ext cx="4804457" cy="3835384"/>
        </a:xfr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 custScaleX="117647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983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80773" custScaleY="1510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603951A6-8342-4AA2-9C85-666BE05D0497}" type="presOf" srcId="{7CDA7BF8-F931-4C38-88F6-4FCD6EAF5E01}" destId="{9D5D9C96-0AAC-42CE-A676-17045E12B2D3}" srcOrd="0" destOrd="0" presId="urn:microsoft.com/office/officeart/2005/8/layout/hProcess9"/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E06021C5-152A-4795-B764-EA46BC2C3B7D}" type="presOf" srcId="{E8623EF7-E288-49B6-A21B-9B39BCCF4AF1}" destId="{3400D947-AFD8-4208-8180-3EB37A49EB79}" srcOrd="0" destOrd="0" presId="urn:microsoft.com/office/officeart/2005/8/layout/hProcess9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81F24FA8-22EE-423C-919D-49E6A82A20C3}" type="presOf" srcId="{19C35B25-0B7D-4A89-B423-5C5FBD784F60}" destId="{56227BD5-A41F-47AE-BABE-C64396045601}" srcOrd="0" destOrd="0" presId="urn:microsoft.com/office/officeart/2005/8/layout/hProcess9"/>
    <dgm:cxn modelId="{4311BDC9-5E61-4CEF-A839-54B556270CB6}" type="presParOf" srcId="{56227BD5-A41F-47AE-BABE-C64396045601}" destId="{ED3BA28E-180C-455E-954B-84D353205330}" srcOrd="0" destOrd="0" presId="urn:microsoft.com/office/officeart/2005/8/layout/hProcess9"/>
    <dgm:cxn modelId="{0270F26A-3DF9-4F4D-A657-567177C865F8}" type="presParOf" srcId="{56227BD5-A41F-47AE-BABE-C64396045601}" destId="{E061CD08-B33B-42A4-AFD6-DC05617902CF}" srcOrd="1" destOrd="0" presId="urn:microsoft.com/office/officeart/2005/8/layout/hProcess9"/>
    <dgm:cxn modelId="{6793A491-4A7A-4A27-879C-4FD273DEB4BC}" type="presParOf" srcId="{E061CD08-B33B-42A4-AFD6-DC05617902CF}" destId="{9D5D9C96-0AAC-42CE-A676-17045E12B2D3}" srcOrd="0" destOrd="0" presId="urn:microsoft.com/office/officeart/2005/8/layout/hProcess9"/>
    <dgm:cxn modelId="{BFEB7F7D-72E0-45E1-A189-4A655AB4C1A4}" type="presParOf" srcId="{E061CD08-B33B-42A4-AFD6-DC05617902CF}" destId="{5459406F-2252-4935-8598-C5BB901B76AA}" srcOrd="1" destOrd="0" presId="urn:microsoft.com/office/officeart/2005/8/layout/hProcess9"/>
    <dgm:cxn modelId="{892E7000-983A-40E6-A8EF-058FC9A9BD93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1774" y="1433545"/>
          <a:ext cx="3103105" cy="1911394"/>
        </a:xfr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«</a:t>
          </a:r>
          <a:r>
            <a:rPr lang="ru-RU" sz="2800" b="1" dirty="0" err="1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Помогатор</a:t>
          </a:r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» в работе деканатов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511848" y="471550"/>
          <a:ext cx="4804457" cy="3835384"/>
        </a:xfr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 custScaleX="117647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98375" custLinFactX="-6821" custLinFactNeighborX="-100000" custLinFactNeighborY="-19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110034" custScaleY="1510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B5B547CD-447D-4C3C-997A-0C2856FC8074}" type="presOf" srcId="{E8623EF7-E288-49B6-A21B-9B39BCCF4AF1}" destId="{3400D947-AFD8-4208-8180-3EB37A49EB79}" srcOrd="0" destOrd="0" presId="urn:microsoft.com/office/officeart/2005/8/layout/hProcess9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5F8B1DD8-8222-42D1-8F34-BB0D64D8A6A0}" type="presOf" srcId="{7CDA7BF8-F931-4C38-88F6-4FCD6EAF5E01}" destId="{9D5D9C96-0AAC-42CE-A676-17045E12B2D3}" srcOrd="0" destOrd="0" presId="urn:microsoft.com/office/officeart/2005/8/layout/hProcess9"/>
    <dgm:cxn modelId="{3EE6011A-1A1E-4215-BFED-886F1AFB10F6}" type="presOf" srcId="{19C35B25-0B7D-4A89-B423-5C5FBD784F60}" destId="{56227BD5-A41F-47AE-BABE-C64396045601}" srcOrd="0" destOrd="0" presId="urn:microsoft.com/office/officeart/2005/8/layout/hProcess9"/>
    <dgm:cxn modelId="{3C8E91CA-2BDA-4E97-AA35-7643B2C019C4}" type="presParOf" srcId="{56227BD5-A41F-47AE-BABE-C64396045601}" destId="{ED3BA28E-180C-455E-954B-84D353205330}" srcOrd="0" destOrd="0" presId="urn:microsoft.com/office/officeart/2005/8/layout/hProcess9"/>
    <dgm:cxn modelId="{E8A4C8D1-2318-476C-8F64-E7E941E87F0C}" type="presParOf" srcId="{56227BD5-A41F-47AE-BABE-C64396045601}" destId="{E061CD08-B33B-42A4-AFD6-DC05617902CF}" srcOrd="1" destOrd="0" presId="urn:microsoft.com/office/officeart/2005/8/layout/hProcess9"/>
    <dgm:cxn modelId="{BF88DD7A-1D12-4C1F-9050-98079B130CDD}" type="presParOf" srcId="{E061CD08-B33B-42A4-AFD6-DC05617902CF}" destId="{9D5D9C96-0AAC-42CE-A676-17045E12B2D3}" srcOrd="0" destOrd="0" presId="urn:microsoft.com/office/officeart/2005/8/layout/hProcess9"/>
    <dgm:cxn modelId="{8CF36F9E-7705-4C96-9374-A6970A4E1C42}" type="presParOf" srcId="{E061CD08-B33B-42A4-AFD6-DC05617902CF}" destId="{5459406F-2252-4935-8598-C5BB901B76AA}" srcOrd="1" destOrd="0" presId="urn:microsoft.com/office/officeart/2005/8/layout/hProcess9"/>
    <dgm:cxn modelId="{C3752D94-D2EB-4B6D-BC9C-EDE01AD8A56B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1774" y="1433545"/>
          <a:ext cx="3103105" cy="1911394"/>
        </a:xfr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Доступный спорт для обучающихся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511848" y="471550"/>
          <a:ext cx="4804457" cy="3835384"/>
        </a:xfr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 custScaleX="117647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98375" custLinFactX="-6821" custLinFactNeighborX="-100000" custLinFactNeighborY="-19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110034" custScaleY="1510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45B2143F-3593-443F-8789-436007C7780C}" type="presOf" srcId="{E8623EF7-E288-49B6-A21B-9B39BCCF4AF1}" destId="{3400D947-AFD8-4208-8180-3EB37A49EB79}" srcOrd="0" destOrd="0" presId="urn:microsoft.com/office/officeart/2005/8/layout/hProcess9"/>
    <dgm:cxn modelId="{709F008C-D4A7-476E-B35D-CBCC5589D04F}" type="presOf" srcId="{19C35B25-0B7D-4A89-B423-5C5FBD784F60}" destId="{56227BD5-A41F-47AE-BABE-C64396045601}" srcOrd="0" destOrd="0" presId="urn:microsoft.com/office/officeart/2005/8/layout/hProcess9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AB4D29E6-EBE7-479A-BEAA-FC7CF405AE40}" type="presOf" srcId="{7CDA7BF8-F931-4C38-88F6-4FCD6EAF5E01}" destId="{9D5D9C96-0AAC-42CE-A676-17045E12B2D3}" srcOrd="0" destOrd="0" presId="urn:microsoft.com/office/officeart/2005/8/layout/hProcess9"/>
    <dgm:cxn modelId="{AFBD1B91-93DC-4654-B60E-97DFD3EB24E8}" type="presParOf" srcId="{56227BD5-A41F-47AE-BABE-C64396045601}" destId="{ED3BA28E-180C-455E-954B-84D353205330}" srcOrd="0" destOrd="0" presId="urn:microsoft.com/office/officeart/2005/8/layout/hProcess9"/>
    <dgm:cxn modelId="{1B6489E2-432E-4805-9E29-DFA6A71E08BD}" type="presParOf" srcId="{56227BD5-A41F-47AE-BABE-C64396045601}" destId="{E061CD08-B33B-42A4-AFD6-DC05617902CF}" srcOrd="1" destOrd="0" presId="urn:microsoft.com/office/officeart/2005/8/layout/hProcess9"/>
    <dgm:cxn modelId="{7AE61C5F-8A8C-449E-A208-8FA91B9D253B}" type="presParOf" srcId="{E061CD08-B33B-42A4-AFD6-DC05617902CF}" destId="{9D5D9C96-0AAC-42CE-A676-17045E12B2D3}" srcOrd="0" destOrd="0" presId="urn:microsoft.com/office/officeart/2005/8/layout/hProcess9"/>
    <dgm:cxn modelId="{5A274BFF-B36E-4884-B225-9A43A0A56489}" type="presParOf" srcId="{E061CD08-B33B-42A4-AFD6-DC05617902CF}" destId="{5459406F-2252-4935-8598-C5BB901B76AA}" srcOrd="1" destOrd="0" presId="urn:microsoft.com/office/officeart/2005/8/layout/hProcess9"/>
    <dgm:cxn modelId="{A46063D0-08A5-4A2A-8940-F49EBDA22F24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424754" y="1433545"/>
          <a:ext cx="2767625" cy="1911394"/>
        </a:xfr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Система мотивирования обучающихся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608283" y="471550"/>
          <a:ext cx="4285042" cy="3835384"/>
        </a:xfr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 custScaleX="109961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95956" custLinFactNeighborX="50568" custLinFactNeighborY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102842" custScaleY="141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3E68FEC-B072-44DA-89FC-7A355DC345BF}" type="presOf" srcId="{19C35B25-0B7D-4A89-B423-5C5FBD784F60}" destId="{56227BD5-A41F-47AE-BABE-C64396045601}" srcOrd="0" destOrd="0" presId="urn:microsoft.com/office/officeart/2005/8/layout/hProcess9"/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DE4DD905-2A99-40E4-95D0-C899711016CD}" type="presOf" srcId="{7CDA7BF8-F931-4C38-88F6-4FCD6EAF5E01}" destId="{9D5D9C96-0AAC-42CE-A676-17045E12B2D3}" srcOrd="0" destOrd="0" presId="urn:microsoft.com/office/officeart/2005/8/layout/hProcess9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EA6D31D3-0772-45E6-ABEF-225C4A4EC3A2}" type="presOf" srcId="{E8623EF7-E288-49B6-A21B-9B39BCCF4AF1}" destId="{3400D947-AFD8-4208-8180-3EB37A49EB79}" srcOrd="0" destOrd="0" presId="urn:microsoft.com/office/officeart/2005/8/layout/hProcess9"/>
    <dgm:cxn modelId="{055041EA-5AA3-4653-995F-C5D35719ED41}" type="presParOf" srcId="{56227BD5-A41F-47AE-BABE-C64396045601}" destId="{ED3BA28E-180C-455E-954B-84D353205330}" srcOrd="0" destOrd="0" presId="urn:microsoft.com/office/officeart/2005/8/layout/hProcess9"/>
    <dgm:cxn modelId="{96DEC3CA-D96B-4A4B-A4C8-025375636430}" type="presParOf" srcId="{56227BD5-A41F-47AE-BABE-C64396045601}" destId="{E061CD08-B33B-42A4-AFD6-DC05617902CF}" srcOrd="1" destOrd="0" presId="urn:microsoft.com/office/officeart/2005/8/layout/hProcess9"/>
    <dgm:cxn modelId="{0E39BEE1-B7E5-423D-826B-CB724CC70DEA}" type="presParOf" srcId="{E061CD08-B33B-42A4-AFD6-DC05617902CF}" destId="{9D5D9C96-0AAC-42CE-A676-17045E12B2D3}" srcOrd="0" destOrd="0" presId="urn:microsoft.com/office/officeart/2005/8/layout/hProcess9"/>
    <dgm:cxn modelId="{66E90D2A-71CB-487F-892C-8C48C0BED847}" type="presParOf" srcId="{E061CD08-B33B-42A4-AFD6-DC05617902CF}" destId="{5459406F-2252-4935-8598-C5BB901B76AA}" srcOrd="1" destOrd="0" presId="urn:microsoft.com/office/officeart/2005/8/layout/hProcess9"/>
    <dgm:cxn modelId="{4BE7D630-65E8-498D-B1D3-D3DBA30D6DBC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424754" y="1433545"/>
          <a:ext cx="2767625" cy="1911394"/>
        </a:xfr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Поддержка интересов и инициатив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608283" y="471550"/>
          <a:ext cx="4285042" cy="3835384"/>
        </a:xfr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1109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102842" custScaleY="141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A3F6A2E7-0825-422B-9654-4978D9151E68}" type="presOf" srcId="{E8623EF7-E288-49B6-A21B-9B39BCCF4AF1}" destId="{3400D947-AFD8-4208-8180-3EB37A49EB79}" srcOrd="0" destOrd="0" presId="urn:microsoft.com/office/officeart/2005/8/layout/hProcess9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CD64E021-D222-43EE-B5A1-C52841BB2D37}" type="presOf" srcId="{19C35B25-0B7D-4A89-B423-5C5FBD784F60}" destId="{56227BD5-A41F-47AE-BABE-C64396045601}" srcOrd="0" destOrd="0" presId="urn:microsoft.com/office/officeart/2005/8/layout/hProcess9"/>
    <dgm:cxn modelId="{F7A1D0D7-EABD-4A2A-BD70-14196C64941D}" type="presOf" srcId="{7CDA7BF8-F931-4C38-88F6-4FCD6EAF5E01}" destId="{9D5D9C96-0AAC-42CE-A676-17045E12B2D3}" srcOrd="0" destOrd="0" presId="urn:microsoft.com/office/officeart/2005/8/layout/hProcess9"/>
    <dgm:cxn modelId="{1CA9A6B1-F276-4ED9-A421-D5785AB424DF}" type="presParOf" srcId="{56227BD5-A41F-47AE-BABE-C64396045601}" destId="{ED3BA28E-180C-455E-954B-84D353205330}" srcOrd="0" destOrd="0" presId="urn:microsoft.com/office/officeart/2005/8/layout/hProcess9"/>
    <dgm:cxn modelId="{1546F30D-9E3B-48A7-9EF6-FE54740F6027}" type="presParOf" srcId="{56227BD5-A41F-47AE-BABE-C64396045601}" destId="{E061CD08-B33B-42A4-AFD6-DC05617902CF}" srcOrd="1" destOrd="0" presId="urn:microsoft.com/office/officeart/2005/8/layout/hProcess9"/>
    <dgm:cxn modelId="{FE3245DD-F6BC-4FF3-839D-1C36777B58B5}" type="presParOf" srcId="{E061CD08-B33B-42A4-AFD6-DC05617902CF}" destId="{9D5D9C96-0AAC-42CE-A676-17045E12B2D3}" srcOrd="0" destOrd="0" presId="urn:microsoft.com/office/officeart/2005/8/layout/hProcess9"/>
    <dgm:cxn modelId="{F75FE586-92E0-4DBA-AAC8-21A5F215F884}" type="presParOf" srcId="{E061CD08-B33B-42A4-AFD6-DC05617902CF}" destId="{5459406F-2252-4935-8598-C5BB901B76AA}" srcOrd="1" destOrd="0" presId="urn:microsoft.com/office/officeart/2005/8/layout/hProcess9"/>
    <dgm:cxn modelId="{73AF19AE-7AE0-4B77-BD47-07852904AB4D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424754" y="1433545"/>
          <a:ext cx="2767625" cy="1911394"/>
        </a:xfr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Активная работа с деканатами и кафедрами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608283" y="471550"/>
          <a:ext cx="4285042" cy="3835384"/>
        </a:xfr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1109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102842" custScaleY="141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EC98F1C7-D6FB-4ED6-BC70-04CDA116D8BB}" type="presOf" srcId="{7CDA7BF8-F931-4C38-88F6-4FCD6EAF5E01}" destId="{9D5D9C96-0AAC-42CE-A676-17045E12B2D3}" srcOrd="0" destOrd="0" presId="urn:microsoft.com/office/officeart/2005/8/layout/hProcess9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266FC61F-779A-48E3-9033-F69279264F96}" type="presOf" srcId="{E8623EF7-E288-49B6-A21B-9B39BCCF4AF1}" destId="{3400D947-AFD8-4208-8180-3EB37A49EB79}" srcOrd="0" destOrd="0" presId="urn:microsoft.com/office/officeart/2005/8/layout/hProcess9"/>
    <dgm:cxn modelId="{64A275B2-330A-4218-97D7-1E009A7CE89C}" type="presOf" srcId="{19C35B25-0B7D-4A89-B423-5C5FBD784F60}" destId="{56227BD5-A41F-47AE-BABE-C64396045601}" srcOrd="0" destOrd="0" presId="urn:microsoft.com/office/officeart/2005/8/layout/hProcess9"/>
    <dgm:cxn modelId="{998C270A-1277-4C3A-8716-B8FBD41C50D3}" type="presParOf" srcId="{56227BD5-A41F-47AE-BABE-C64396045601}" destId="{ED3BA28E-180C-455E-954B-84D353205330}" srcOrd="0" destOrd="0" presId="urn:microsoft.com/office/officeart/2005/8/layout/hProcess9"/>
    <dgm:cxn modelId="{DD794459-61EF-4601-B1AE-E74AB4FE5044}" type="presParOf" srcId="{56227BD5-A41F-47AE-BABE-C64396045601}" destId="{E061CD08-B33B-42A4-AFD6-DC05617902CF}" srcOrd="1" destOrd="0" presId="urn:microsoft.com/office/officeart/2005/8/layout/hProcess9"/>
    <dgm:cxn modelId="{AF012CCE-4E72-4851-9FB3-5E5C158A4124}" type="presParOf" srcId="{E061CD08-B33B-42A4-AFD6-DC05617902CF}" destId="{9D5D9C96-0AAC-42CE-A676-17045E12B2D3}" srcOrd="0" destOrd="0" presId="urn:microsoft.com/office/officeart/2005/8/layout/hProcess9"/>
    <dgm:cxn modelId="{842A0888-DA28-469E-8662-F9F1D7C2CC7E}" type="presParOf" srcId="{E061CD08-B33B-42A4-AFD6-DC05617902CF}" destId="{5459406F-2252-4935-8598-C5BB901B76AA}" srcOrd="1" destOrd="0" presId="urn:microsoft.com/office/officeart/2005/8/layout/hProcess9"/>
    <dgm:cxn modelId="{95E39365-6C23-496C-ADF2-6BC449718685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424754" y="1433545"/>
          <a:ext cx="2767625" cy="1911394"/>
        </a:xfr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Поддержка интересов и инициатив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608283" y="471550"/>
          <a:ext cx="4285042" cy="3835384"/>
        </a:xfr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1109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102842" custScaleY="1412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CE2A5DD8-8A99-4CDE-ADD1-50B90BF3EBA8}" type="presOf" srcId="{7CDA7BF8-F931-4C38-88F6-4FCD6EAF5E01}" destId="{9D5D9C96-0AAC-42CE-A676-17045E12B2D3}" srcOrd="0" destOrd="0" presId="urn:microsoft.com/office/officeart/2005/8/layout/hProcess9"/>
    <dgm:cxn modelId="{457AB5F0-51A9-4A9D-A0D0-30C1894D8566}" type="presOf" srcId="{E8623EF7-E288-49B6-A21B-9B39BCCF4AF1}" destId="{3400D947-AFD8-4208-8180-3EB37A49EB79}" srcOrd="0" destOrd="0" presId="urn:microsoft.com/office/officeart/2005/8/layout/hProcess9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C38132BA-A9B4-4BEB-9520-40E44C44E867}" type="presOf" srcId="{19C35B25-0B7D-4A89-B423-5C5FBD784F60}" destId="{56227BD5-A41F-47AE-BABE-C64396045601}" srcOrd="0" destOrd="0" presId="urn:microsoft.com/office/officeart/2005/8/layout/hProcess9"/>
    <dgm:cxn modelId="{6EA4857B-2BBC-49DB-AA4F-E87481802265}" type="presParOf" srcId="{56227BD5-A41F-47AE-BABE-C64396045601}" destId="{ED3BA28E-180C-455E-954B-84D353205330}" srcOrd="0" destOrd="0" presId="urn:microsoft.com/office/officeart/2005/8/layout/hProcess9"/>
    <dgm:cxn modelId="{776FDBF8-99D8-411B-9E1E-20F947D3EC7F}" type="presParOf" srcId="{56227BD5-A41F-47AE-BABE-C64396045601}" destId="{E061CD08-B33B-42A4-AFD6-DC05617902CF}" srcOrd="1" destOrd="0" presId="urn:microsoft.com/office/officeart/2005/8/layout/hProcess9"/>
    <dgm:cxn modelId="{61456303-97F9-4AF7-89C7-F9E661C125A3}" type="presParOf" srcId="{E061CD08-B33B-42A4-AFD6-DC05617902CF}" destId="{9D5D9C96-0AAC-42CE-A676-17045E12B2D3}" srcOrd="0" destOrd="0" presId="urn:microsoft.com/office/officeart/2005/8/layout/hProcess9"/>
    <dgm:cxn modelId="{D2171B7B-C68E-42AF-9419-65F266050613}" type="presParOf" srcId="{E061CD08-B33B-42A4-AFD6-DC05617902CF}" destId="{5459406F-2252-4935-8598-C5BB901B76AA}" srcOrd="1" destOrd="0" presId="urn:microsoft.com/office/officeart/2005/8/layout/hProcess9"/>
    <dgm:cxn modelId="{D83CF5A3-9226-47F9-876A-E3D6555C8364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1774" y="1433545"/>
          <a:ext cx="3103105" cy="1911394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Комитет по жалобам и предложениям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511848" y="471550"/>
          <a:ext cx="4804457" cy="383538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 custScaleX="117647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983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96899" custScaleY="1510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5B36C79-3A07-4D03-A7A8-19E792BD68C3}" type="presOf" srcId="{E8623EF7-E288-49B6-A21B-9B39BCCF4AF1}" destId="{3400D947-AFD8-4208-8180-3EB37A49EB79}" srcOrd="0" destOrd="0" presId="urn:microsoft.com/office/officeart/2005/8/layout/hProcess9"/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B8F0AC24-42FD-4926-A067-18F9435B4413}" type="presOf" srcId="{19C35B25-0B7D-4A89-B423-5C5FBD784F60}" destId="{56227BD5-A41F-47AE-BABE-C64396045601}" srcOrd="0" destOrd="0" presId="urn:microsoft.com/office/officeart/2005/8/layout/hProcess9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BA44173B-2C0F-49C5-B331-59FE0AA98E50}" type="presOf" srcId="{7CDA7BF8-F931-4C38-88F6-4FCD6EAF5E01}" destId="{9D5D9C96-0AAC-42CE-A676-17045E12B2D3}" srcOrd="0" destOrd="0" presId="urn:microsoft.com/office/officeart/2005/8/layout/hProcess9"/>
    <dgm:cxn modelId="{722C0DF6-F88F-4CCE-80B0-06C883F7DA13}" type="presParOf" srcId="{56227BD5-A41F-47AE-BABE-C64396045601}" destId="{ED3BA28E-180C-455E-954B-84D353205330}" srcOrd="0" destOrd="0" presId="urn:microsoft.com/office/officeart/2005/8/layout/hProcess9"/>
    <dgm:cxn modelId="{F72638D1-960E-49D1-9C1F-30C6D50535F9}" type="presParOf" srcId="{56227BD5-A41F-47AE-BABE-C64396045601}" destId="{E061CD08-B33B-42A4-AFD6-DC05617902CF}" srcOrd="1" destOrd="0" presId="urn:microsoft.com/office/officeart/2005/8/layout/hProcess9"/>
    <dgm:cxn modelId="{9AA2E907-4352-471F-9C0D-FABF52D27809}" type="presParOf" srcId="{E061CD08-B33B-42A4-AFD6-DC05617902CF}" destId="{9D5D9C96-0AAC-42CE-A676-17045E12B2D3}" srcOrd="0" destOrd="0" presId="urn:microsoft.com/office/officeart/2005/8/layout/hProcess9"/>
    <dgm:cxn modelId="{94EA264B-C921-4871-9715-3BC537340BBE}" type="presParOf" srcId="{E061CD08-B33B-42A4-AFD6-DC05617902CF}" destId="{5459406F-2252-4935-8598-C5BB901B76AA}" srcOrd="1" destOrd="0" presId="urn:microsoft.com/office/officeart/2005/8/layout/hProcess9"/>
    <dgm:cxn modelId="{CAD3BC07-C4DF-414B-BD88-21DE6C242BFC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1774" y="1433545"/>
          <a:ext cx="3103105" cy="1911394"/>
        </a:xfr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Совет старост общежитий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511848" y="471550"/>
          <a:ext cx="4804457" cy="3835384"/>
        </a:xfr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 custScaleX="117647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983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127899" custScaleY="1510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2FC8584-B742-424A-82DC-02FECF890950}" type="presOf" srcId="{E8623EF7-E288-49B6-A21B-9B39BCCF4AF1}" destId="{3400D947-AFD8-4208-8180-3EB37A49EB79}" srcOrd="0" destOrd="0" presId="urn:microsoft.com/office/officeart/2005/8/layout/hProcess9"/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3ABB82C5-BD61-4C87-AB7E-3BCB53AAD25A}" type="presOf" srcId="{19C35B25-0B7D-4A89-B423-5C5FBD784F60}" destId="{56227BD5-A41F-47AE-BABE-C64396045601}" srcOrd="0" destOrd="0" presId="urn:microsoft.com/office/officeart/2005/8/layout/hProcess9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1056C74E-90D8-47C4-99CC-027DADD015DB}" type="presOf" srcId="{7CDA7BF8-F931-4C38-88F6-4FCD6EAF5E01}" destId="{9D5D9C96-0AAC-42CE-A676-17045E12B2D3}" srcOrd="0" destOrd="0" presId="urn:microsoft.com/office/officeart/2005/8/layout/hProcess9"/>
    <dgm:cxn modelId="{30736282-B00B-4C81-A69D-4CB26E056272}" type="presParOf" srcId="{56227BD5-A41F-47AE-BABE-C64396045601}" destId="{ED3BA28E-180C-455E-954B-84D353205330}" srcOrd="0" destOrd="0" presId="urn:microsoft.com/office/officeart/2005/8/layout/hProcess9"/>
    <dgm:cxn modelId="{F4AA7760-D9E7-4EF5-ADF7-C73F7BFD257F}" type="presParOf" srcId="{56227BD5-A41F-47AE-BABE-C64396045601}" destId="{E061CD08-B33B-42A4-AFD6-DC05617902CF}" srcOrd="1" destOrd="0" presId="urn:microsoft.com/office/officeart/2005/8/layout/hProcess9"/>
    <dgm:cxn modelId="{46ADB92B-377F-4AAD-BEF1-C3FB80664660}" type="presParOf" srcId="{E061CD08-B33B-42A4-AFD6-DC05617902CF}" destId="{9D5D9C96-0AAC-42CE-A676-17045E12B2D3}" srcOrd="0" destOrd="0" presId="urn:microsoft.com/office/officeart/2005/8/layout/hProcess9"/>
    <dgm:cxn modelId="{7918E0AA-BECC-4AE0-8DAF-3D196614B341}" type="presParOf" srcId="{E061CD08-B33B-42A4-AFD6-DC05617902CF}" destId="{5459406F-2252-4935-8598-C5BB901B76AA}" srcOrd="1" destOrd="0" presId="urn:microsoft.com/office/officeart/2005/8/layout/hProcess9"/>
    <dgm:cxn modelId="{75B7FA33-ACA0-4216-8B4A-F06CFE098953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1774" y="1433545"/>
          <a:ext cx="3103105" cy="1911394"/>
        </a:xfr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Спикеры-выпускники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511848" y="471550"/>
          <a:ext cx="4804457" cy="3835384"/>
        </a:xfr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 custScaleX="117647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983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127899" custScaleY="1510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D4DBDE8F-10DF-4AC7-8F42-A8914B270903}" type="presOf" srcId="{E8623EF7-E288-49B6-A21B-9B39BCCF4AF1}" destId="{3400D947-AFD8-4208-8180-3EB37A49EB79}" srcOrd="0" destOrd="0" presId="urn:microsoft.com/office/officeart/2005/8/layout/hProcess9"/>
    <dgm:cxn modelId="{475A38C0-228F-481A-AB3F-8BFCCA644FC7}" type="presOf" srcId="{7CDA7BF8-F931-4C38-88F6-4FCD6EAF5E01}" destId="{9D5D9C96-0AAC-42CE-A676-17045E12B2D3}" srcOrd="0" destOrd="0" presId="urn:microsoft.com/office/officeart/2005/8/layout/hProcess9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E722B800-0DA1-4E52-BA24-1ED0690FC28B}" type="presOf" srcId="{19C35B25-0B7D-4A89-B423-5C5FBD784F60}" destId="{56227BD5-A41F-47AE-BABE-C64396045601}" srcOrd="0" destOrd="0" presId="urn:microsoft.com/office/officeart/2005/8/layout/hProcess9"/>
    <dgm:cxn modelId="{5F797941-95E1-4C3D-A35C-A8DE98E17A0F}" type="presParOf" srcId="{56227BD5-A41F-47AE-BABE-C64396045601}" destId="{ED3BA28E-180C-455E-954B-84D353205330}" srcOrd="0" destOrd="0" presId="urn:microsoft.com/office/officeart/2005/8/layout/hProcess9"/>
    <dgm:cxn modelId="{C87D1472-4973-4F06-9177-BF370DA512CD}" type="presParOf" srcId="{56227BD5-A41F-47AE-BABE-C64396045601}" destId="{E061CD08-B33B-42A4-AFD6-DC05617902CF}" srcOrd="1" destOrd="0" presId="urn:microsoft.com/office/officeart/2005/8/layout/hProcess9"/>
    <dgm:cxn modelId="{6F52959F-72B8-4706-87FB-D36ACB5AF63F}" type="presParOf" srcId="{E061CD08-B33B-42A4-AFD6-DC05617902CF}" destId="{9D5D9C96-0AAC-42CE-A676-17045E12B2D3}" srcOrd="0" destOrd="0" presId="urn:microsoft.com/office/officeart/2005/8/layout/hProcess9"/>
    <dgm:cxn modelId="{A2E55218-F43D-484C-BAF3-295D75F52184}" type="presParOf" srcId="{E061CD08-B33B-42A4-AFD6-DC05617902CF}" destId="{5459406F-2252-4935-8598-C5BB901B76AA}" srcOrd="1" destOrd="0" presId="urn:microsoft.com/office/officeart/2005/8/layout/hProcess9"/>
    <dgm:cxn modelId="{E0BF0135-872E-41C9-862F-605AD9E6B371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C35B25-0B7D-4A89-B423-5C5FBD784F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DA7BF8-F931-4C38-88F6-4FCD6EAF5E01}">
      <dgm:prSet custT="1"/>
      <dgm:spPr>
        <a:xfrm>
          <a:off x="1774" y="1433545"/>
          <a:ext cx="3103105" cy="1911394"/>
        </a:xfr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Популяризация научных олимпиад и конференций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EC999262-1FF9-46C9-924E-7D8DB4D5159F}" type="parTrans" cxnId="{D829B9C3-4EAC-4889-895E-15CC82C1A165}">
      <dgm:prSet/>
      <dgm:spPr/>
      <dgm:t>
        <a:bodyPr/>
        <a:lstStyle/>
        <a:p>
          <a:endParaRPr lang="ru-RU" sz="2800"/>
        </a:p>
      </dgm:t>
    </dgm:pt>
    <dgm:pt modelId="{B28EC294-7828-4097-9AD1-927B1EEA0DAA}" type="sibTrans" cxnId="{D829B9C3-4EAC-4889-895E-15CC82C1A165}">
      <dgm:prSet/>
      <dgm:spPr/>
      <dgm:t>
        <a:bodyPr/>
        <a:lstStyle/>
        <a:p>
          <a:endParaRPr lang="ru-RU" sz="2800"/>
        </a:p>
      </dgm:t>
    </dgm:pt>
    <dgm:pt modelId="{E8623EF7-E288-49B6-A21B-9B39BCCF4AF1}">
      <dgm:prSet custT="1"/>
      <dgm:spPr>
        <a:xfrm>
          <a:off x="3511848" y="471550"/>
          <a:ext cx="4804457" cy="3835384"/>
        </a:xfr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ru-RU" sz="2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2F68F31-6E40-40C1-8CAA-4C3175E2006C}" type="parTrans" cxnId="{DCA3F7F8-7E58-47A2-831A-C07C4905FD05}">
      <dgm:prSet/>
      <dgm:spPr/>
      <dgm:t>
        <a:bodyPr/>
        <a:lstStyle/>
        <a:p>
          <a:endParaRPr lang="ru-RU" sz="2800"/>
        </a:p>
      </dgm:t>
    </dgm:pt>
    <dgm:pt modelId="{1A2D719A-E194-475F-8000-89BBAFDEDCB5}" type="sibTrans" cxnId="{DCA3F7F8-7E58-47A2-831A-C07C4905FD05}">
      <dgm:prSet/>
      <dgm:spPr/>
      <dgm:t>
        <a:bodyPr/>
        <a:lstStyle/>
        <a:p>
          <a:endParaRPr lang="ru-RU" sz="2800"/>
        </a:p>
      </dgm:t>
    </dgm:pt>
    <dgm:pt modelId="{56227BD5-A41F-47AE-BABE-C64396045601}" type="pres">
      <dgm:prSet presAssocID="{19C35B25-0B7D-4A89-B423-5C5FBD784F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BA28E-180C-455E-954B-84D353205330}" type="pres">
      <dgm:prSet presAssocID="{19C35B25-0B7D-4A89-B423-5C5FBD784F60}" presName="arrow" presStyleLbl="bgShp" presStyleIdx="0" presStyleCnt="1" custScaleX="117647"/>
      <dgm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061CD08-B33B-42A4-AFD6-DC05617902CF}" type="pres">
      <dgm:prSet presAssocID="{19C35B25-0B7D-4A89-B423-5C5FBD784F60}" presName="linearProcess" presStyleCnt="0"/>
      <dgm:spPr/>
      <dgm:t>
        <a:bodyPr/>
        <a:lstStyle/>
        <a:p>
          <a:endParaRPr lang="ru-RU"/>
        </a:p>
      </dgm:t>
    </dgm:pt>
    <dgm:pt modelId="{9D5D9C96-0AAC-42CE-A676-17045E12B2D3}" type="pres">
      <dgm:prSet presAssocID="{7CDA7BF8-F931-4C38-88F6-4FCD6EAF5E01}" presName="textNode" presStyleLbl="node1" presStyleIdx="0" presStyleCnt="2" custScaleX="983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59406F-2252-4935-8598-C5BB901B76AA}" type="pres">
      <dgm:prSet presAssocID="{B28EC294-7828-4097-9AD1-927B1EEA0DAA}" presName="sibTrans" presStyleCnt="0"/>
      <dgm:spPr/>
      <dgm:t>
        <a:bodyPr/>
        <a:lstStyle/>
        <a:p>
          <a:endParaRPr lang="ru-RU"/>
        </a:p>
      </dgm:t>
    </dgm:pt>
    <dgm:pt modelId="{3400D947-AFD8-4208-8180-3EB37A49EB79}" type="pres">
      <dgm:prSet presAssocID="{E8623EF7-E288-49B6-A21B-9B39BCCF4AF1}" presName="textNode" presStyleLbl="node1" presStyleIdx="1" presStyleCnt="2" custScaleX="72811" custScaleY="1510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829B9C3-4EAC-4889-895E-15CC82C1A165}" srcId="{19C35B25-0B7D-4A89-B423-5C5FBD784F60}" destId="{7CDA7BF8-F931-4C38-88F6-4FCD6EAF5E01}" srcOrd="0" destOrd="0" parTransId="{EC999262-1FF9-46C9-924E-7D8DB4D5159F}" sibTransId="{B28EC294-7828-4097-9AD1-927B1EEA0DAA}"/>
    <dgm:cxn modelId="{512A704B-3C4E-498E-B6B2-C21AABF2271D}" type="presOf" srcId="{7CDA7BF8-F931-4C38-88F6-4FCD6EAF5E01}" destId="{9D5D9C96-0AAC-42CE-A676-17045E12B2D3}" srcOrd="0" destOrd="0" presId="urn:microsoft.com/office/officeart/2005/8/layout/hProcess9"/>
    <dgm:cxn modelId="{2B87CA33-BEB7-4258-901C-797935530520}" type="presOf" srcId="{19C35B25-0B7D-4A89-B423-5C5FBD784F60}" destId="{56227BD5-A41F-47AE-BABE-C64396045601}" srcOrd="0" destOrd="0" presId="urn:microsoft.com/office/officeart/2005/8/layout/hProcess9"/>
    <dgm:cxn modelId="{DCA3F7F8-7E58-47A2-831A-C07C4905FD05}" srcId="{19C35B25-0B7D-4A89-B423-5C5FBD784F60}" destId="{E8623EF7-E288-49B6-A21B-9B39BCCF4AF1}" srcOrd="1" destOrd="0" parTransId="{B2F68F31-6E40-40C1-8CAA-4C3175E2006C}" sibTransId="{1A2D719A-E194-475F-8000-89BBAFDEDCB5}"/>
    <dgm:cxn modelId="{74CFDFC1-091F-427B-B0E5-B8F937B363BC}" type="presOf" srcId="{E8623EF7-E288-49B6-A21B-9B39BCCF4AF1}" destId="{3400D947-AFD8-4208-8180-3EB37A49EB79}" srcOrd="0" destOrd="0" presId="urn:microsoft.com/office/officeart/2005/8/layout/hProcess9"/>
    <dgm:cxn modelId="{AF687F3C-D332-46B2-BCEF-1FC7C9932502}" type="presParOf" srcId="{56227BD5-A41F-47AE-BABE-C64396045601}" destId="{ED3BA28E-180C-455E-954B-84D353205330}" srcOrd="0" destOrd="0" presId="urn:microsoft.com/office/officeart/2005/8/layout/hProcess9"/>
    <dgm:cxn modelId="{33546892-4157-40F2-98FF-EBBC86B6BDA1}" type="presParOf" srcId="{56227BD5-A41F-47AE-BABE-C64396045601}" destId="{E061CD08-B33B-42A4-AFD6-DC05617902CF}" srcOrd="1" destOrd="0" presId="urn:microsoft.com/office/officeart/2005/8/layout/hProcess9"/>
    <dgm:cxn modelId="{1BC5F8F0-066F-4661-AE18-83862E03057F}" type="presParOf" srcId="{E061CD08-B33B-42A4-AFD6-DC05617902CF}" destId="{9D5D9C96-0AAC-42CE-A676-17045E12B2D3}" srcOrd="0" destOrd="0" presId="urn:microsoft.com/office/officeart/2005/8/layout/hProcess9"/>
    <dgm:cxn modelId="{457F0AD3-0D77-4110-978C-19ED62C1E46A}" type="presParOf" srcId="{E061CD08-B33B-42A4-AFD6-DC05617902CF}" destId="{5459406F-2252-4935-8598-C5BB901B76AA}" srcOrd="1" destOrd="0" presId="urn:microsoft.com/office/officeart/2005/8/layout/hProcess9"/>
    <dgm:cxn modelId="{D67DC2F6-C3AC-45E8-A7D2-BE01CFEB6E9E}" type="presParOf" srcId="{E061CD08-B33B-42A4-AFD6-DC05617902CF}" destId="{3400D947-AFD8-4208-8180-3EB37A49EB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A28E-180C-455E-954B-84D353205330}">
      <dsp:nvSpPr>
        <dsp:cNvPr id="0" name=""/>
        <dsp:cNvSpPr/>
      </dsp:nvSpPr>
      <dsp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9C96-0AAC-42CE-A676-17045E12B2D3}">
      <dsp:nvSpPr>
        <dsp:cNvPr id="0" name=""/>
        <dsp:cNvSpPr/>
      </dsp:nvSpPr>
      <dsp:spPr>
        <a:xfrm>
          <a:off x="1284103" y="1433545"/>
          <a:ext cx="2767625" cy="1911394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Создание условий для развития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1377410" y="1526852"/>
        <a:ext cx="2581011" cy="1724780"/>
      </dsp:txXfrm>
    </dsp:sp>
    <dsp:sp modelId="{3400D947-AFD8-4208-8180-3EB37A49EB79}">
      <dsp:nvSpPr>
        <dsp:cNvPr id="0" name=""/>
        <dsp:cNvSpPr/>
      </dsp:nvSpPr>
      <dsp:spPr>
        <a:xfrm>
          <a:off x="4467632" y="1038871"/>
          <a:ext cx="2566344" cy="2700742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4592911" y="1164150"/>
        <a:ext cx="2315786" cy="24501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A28E-180C-455E-954B-84D353205330}">
      <dsp:nvSpPr>
        <dsp:cNvPr id="0" name=""/>
        <dsp:cNvSpPr/>
      </dsp:nvSpPr>
      <dsp:spPr>
        <a:xfrm>
          <a:off x="1" y="0"/>
          <a:ext cx="7595115" cy="4682102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9C96-0AAC-42CE-A676-17045E12B2D3}">
      <dsp:nvSpPr>
        <dsp:cNvPr id="0" name=""/>
        <dsp:cNvSpPr/>
      </dsp:nvSpPr>
      <dsp:spPr>
        <a:xfrm>
          <a:off x="697032" y="1404630"/>
          <a:ext cx="3196631" cy="1872840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Отличительная символика для коллективов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788457" y="1496055"/>
        <a:ext cx="3013781" cy="1689990"/>
      </dsp:txXfrm>
    </dsp:sp>
    <dsp:sp modelId="{3400D947-AFD8-4208-8180-3EB37A49EB79}">
      <dsp:nvSpPr>
        <dsp:cNvPr id="0" name=""/>
        <dsp:cNvSpPr/>
      </dsp:nvSpPr>
      <dsp:spPr>
        <a:xfrm>
          <a:off x="4273420" y="926494"/>
          <a:ext cx="2624666" cy="2829113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4401546" y="1054620"/>
        <a:ext cx="2368414" cy="25728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A28E-180C-455E-954B-84D353205330}">
      <dsp:nvSpPr>
        <dsp:cNvPr id="0" name=""/>
        <dsp:cNvSpPr/>
      </dsp:nvSpPr>
      <dsp:spPr>
        <a:xfrm>
          <a:off x="1" y="0"/>
          <a:ext cx="7595115" cy="4682102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9C96-0AAC-42CE-A676-17045E12B2D3}">
      <dsp:nvSpPr>
        <dsp:cNvPr id="0" name=""/>
        <dsp:cNvSpPr/>
      </dsp:nvSpPr>
      <dsp:spPr>
        <a:xfrm>
          <a:off x="376136" y="1404630"/>
          <a:ext cx="3549056" cy="1872840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Система информирования студентов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467561" y="1496055"/>
        <a:ext cx="3366206" cy="1689990"/>
      </dsp:txXfrm>
    </dsp:sp>
    <dsp:sp modelId="{3400D947-AFD8-4208-8180-3EB37A49EB79}">
      <dsp:nvSpPr>
        <dsp:cNvPr id="0" name=""/>
        <dsp:cNvSpPr/>
      </dsp:nvSpPr>
      <dsp:spPr>
        <a:xfrm>
          <a:off x="4304949" y="926494"/>
          <a:ext cx="2914032" cy="2829113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4443055" y="1064600"/>
        <a:ext cx="2637820" cy="25529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A28E-180C-455E-954B-84D353205330}">
      <dsp:nvSpPr>
        <dsp:cNvPr id="0" name=""/>
        <dsp:cNvSpPr/>
      </dsp:nvSpPr>
      <dsp:spPr>
        <a:xfrm>
          <a:off x="1" y="0"/>
          <a:ext cx="7595115" cy="4682102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9C96-0AAC-42CE-A676-17045E12B2D3}">
      <dsp:nvSpPr>
        <dsp:cNvPr id="0" name=""/>
        <dsp:cNvSpPr/>
      </dsp:nvSpPr>
      <dsp:spPr>
        <a:xfrm>
          <a:off x="144785" y="1368110"/>
          <a:ext cx="2731839" cy="1872840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«</a:t>
          </a:r>
          <a:r>
            <a:rPr lang="ru-RU" sz="2800" b="1" kern="1200" dirty="0" err="1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Помогатор</a:t>
          </a: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» в работе деканатов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236210" y="1459535"/>
        <a:ext cx="2548989" cy="1689990"/>
      </dsp:txXfrm>
    </dsp:sp>
    <dsp:sp modelId="{3400D947-AFD8-4208-8180-3EB37A49EB79}">
      <dsp:nvSpPr>
        <dsp:cNvPr id="0" name=""/>
        <dsp:cNvSpPr/>
      </dsp:nvSpPr>
      <dsp:spPr>
        <a:xfrm>
          <a:off x="3825554" y="926494"/>
          <a:ext cx="3055606" cy="2829113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3963660" y="1064600"/>
        <a:ext cx="2779394" cy="25529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A28E-180C-455E-954B-84D353205330}">
      <dsp:nvSpPr>
        <dsp:cNvPr id="0" name=""/>
        <dsp:cNvSpPr/>
      </dsp:nvSpPr>
      <dsp:spPr>
        <a:xfrm>
          <a:off x="1" y="0"/>
          <a:ext cx="7595115" cy="4682102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9C96-0AAC-42CE-A676-17045E12B2D3}">
      <dsp:nvSpPr>
        <dsp:cNvPr id="0" name=""/>
        <dsp:cNvSpPr/>
      </dsp:nvSpPr>
      <dsp:spPr>
        <a:xfrm>
          <a:off x="0" y="1368110"/>
          <a:ext cx="2879960" cy="1872840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Доступный спорт для обучающихся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91425" y="1459535"/>
        <a:ext cx="2697110" cy="1689990"/>
      </dsp:txXfrm>
    </dsp:sp>
    <dsp:sp modelId="{3400D947-AFD8-4208-8180-3EB37A49EB79}">
      <dsp:nvSpPr>
        <dsp:cNvPr id="0" name=""/>
        <dsp:cNvSpPr/>
      </dsp:nvSpPr>
      <dsp:spPr>
        <a:xfrm>
          <a:off x="3816776" y="926494"/>
          <a:ext cx="3221281" cy="2829113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3954882" y="1064600"/>
        <a:ext cx="2945069" cy="2552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A28E-180C-455E-954B-84D353205330}">
      <dsp:nvSpPr>
        <dsp:cNvPr id="0" name=""/>
        <dsp:cNvSpPr/>
      </dsp:nvSpPr>
      <dsp:spPr>
        <a:xfrm>
          <a:off x="271716" y="0"/>
          <a:ext cx="777464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9C96-0AAC-42CE-A676-17045E12B2D3}">
      <dsp:nvSpPr>
        <dsp:cNvPr id="0" name=""/>
        <dsp:cNvSpPr/>
      </dsp:nvSpPr>
      <dsp:spPr>
        <a:xfrm>
          <a:off x="799261" y="1433545"/>
          <a:ext cx="3245682" cy="1911394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Система мотивирования обучающихся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892568" y="1526852"/>
        <a:ext cx="3059068" cy="1724780"/>
      </dsp:txXfrm>
    </dsp:sp>
    <dsp:sp modelId="{3400D947-AFD8-4208-8180-3EB37A49EB79}">
      <dsp:nvSpPr>
        <dsp:cNvPr id="0" name=""/>
        <dsp:cNvSpPr/>
      </dsp:nvSpPr>
      <dsp:spPr>
        <a:xfrm>
          <a:off x="4250534" y="1038871"/>
          <a:ext cx="3478599" cy="2700742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4382373" y="1170710"/>
        <a:ext cx="3214921" cy="2437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A28E-180C-455E-954B-84D353205330}">
      <dsp:nvSpPr>
        <dsp:cNvPr id="0" name=""/>
        <dsp:cNvSpPr/>
      </dsp:nvSpPr>
      <dsp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9C96-0AAC-42CE-A676-17045E12B2D3}">
      <dsp:nvSpPr>
        <dsp:cNvPr id="0" name=""/>
        <dsp:cNvSpPr/>
      </dsp:nvSpPr>
      <dsp:spPr>
        <a:xfrm>
          <a:off x="1284103" y="1433545"/>
          <a:ext cx="2767625" cy="1911394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Поддержка интересов и инициатив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1377410" y="1526852"/>
        <a:ext cx="2581011" cy="1724780"/>
      </dsp:txXfrm>
    </dsp:sp>
    <dsp:sp modelId="{3400D947-AFD8-4208-8180-3EB37A49EB79}">
      <dsp:nvSpPr>
        <dsp:cNvPr id="0" name=""/>
        <dsp:cNvSpPr/>
      </dsp:nvSpPr>
      <dsp:spPr>
        <a:xfrm>
          <a:off x="4467632" y="1038871"/>
          <a:ext cx="2566344" cy="2700742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4592911" y="1164150"/>
        <a:ext cx="2315786" cy="2450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A28E-180C-455E-954B-84D353205330}">
      <dsp:nvSpPr>
        <dsp:cNvPr id="0" name=""/>
        <dsp:cNvSpPr/>
      </dsp:nvSpPr>
      <dsp:spPr>
        <a:xfrm>
          <a:off x="623856" y="0"/>
          <a:ext cx="7070368" cy="4778485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9C96-0AAC-42CE-A676-17045E12B2D3}">
      <dsp:nvSpPr>
        <dsp:cNvPr id="0" name=""/>
        <dsp:cNvSpPr/>
      </dsp:nvSpPr>
      <dsp:spPr>
        <a:xfrm>
          <a:off x="1284103" y="1433545"/>
          <a:ext cx="2767625" cy="1911394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Поддержка интересов и инициатив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1377410" y="1526852"/>
        <a:ext cx="2581011" cy="1724780"/>
      </dsp:txXfrm>
    </dsp:sp>
    <dsp:sp modelId="{3400D947-AFD8-4208-8180-3EB37A49EB79}">
      <dsp:nvSpPr>
        <dsp:cNvPr id="0" name=""/>
        <dsp:cNvSpPr/>
      </dsp:nvSpPr>
      <dsp:spPr>
        <a:xfrm>
          <a:off x="4467632" y="1038871"/>
          <a:ext cx="2566344" cy="2700742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4592911" y="1164150"/>
        <a:ext cx="2315786" cy="24501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A28E-180C-455E-954B-84D353205330}">
      <dsp:nvSpPr>
        <dsp:cNvPr id="0" name=""/>
        <dsp:cNvSpPr/>
      </dsp:nvSpPr>
      <dsp:spPr>
        <a:xfrm>
          <a:off x="2" y="0"/>
          <a:ext cx="8049532" cy="4827102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9C96-0AAC-42CE-A676-17045E12B2D3}">
      <dsp:nvSpPr>
        <dsp:cNvPr id="0" name=""/>
        <dsp:cNvSpPr/>
      </dsp:nvSpPr>
      <dsp:spPr>
        <a:xfrm>
          <a:off x="778041" y="1448130"/>
          <a:ext cx="3068508" cy="1930840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Комитет по жалобам и предложениям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872297" y="1542386"/>
        <a:ext cx="2879996" cy="1742328"/>
      </dsp:txXfrm>
    </dsp:sp>
    <dsp:sp modelId="{3400D947-AFD8-4208-8180-3EB37A49EB79}">
      <dsp:nvSpPr>
        <dsp:cNvPr id="0" name=""/>
        <dsp:cNvSpPr/>
      </dsp:nvSpPr>
      <dsp:spPr>
        <a:xfrm>
          <a:off x="4249026" y="955186"/>
          <a:ext cx="3022469" cy="2916728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4391409" y="1097569"/>
        <a:ext cx="2737703" cy="26319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A28E-180C-455E-954B-84D353205330}">
      <dsp:nvSpPr>
        <dsp:cNvPr id="0" name=""/>
        <dsp:cNvSpPr/>
      </dsp:nvSpPr>
      <dsp:spPr>
        <a:xfrm>
          <a:off x="1" y="0"/>
          <a:ext cx="7750215" cy="4682102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9C96-0AAC-42CE-A676-17045E12B2D3}">
      <dsp:nvSpPr>
        <dsp:cNvPr id="0" name=""/>
        <dsp:cNvSpPr/>
      </dsp:nvSpPr>
      <dsp:spPr>
        <a:xfrm>
          <a:off x="859036" y="1404630"/>
          <a:ext cx="2454064" cy="1872840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Совет старост общежитий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950461" y="1496055"/>
        <a:ext cx="2271214" cy="1689990"/>
      </dsp:txXfrm>
    </dsp:sp>
    <dsp:sp modelId="{3400D947-AFD8-4208-8180-3EB37A49EB79}">
      <dsp:nvSpPr>
        <dsp:cNvPr id="0" name=""/>
        <dsp:cNvSpPr/>
      </dsp:nvSpPr>
      <dsp:spPr>
        <a:xfrm>
          <a:off x="3700611" y="926494"/>
          <a:ext cx="3190570" cy="2829113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3838717" y="1064600"/>
        <a:ext cx="2914358" cy="25529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A28E-180C-455E-954B-84D353205330}">
      <dsp:nvSpPr>
        <dsp:cNvPr id="0" name=""/>
        <dsp:cNvSpPr/>
      </dsp:nvSpPr>
      <dsp:spPr>
        <a:xfrm>
          <a:off x="1" y="0"/>
          <a:ext cx="7750215" cy="4682102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9C96-0AAC-42CE-A676-17045E12B2D3}">
      <dsp:nvSpPr>
        <dsp:cNvPr id="0" name=""/>
        <dsp:cNvSpPr/>
      </dsp:nvSpPr>
      <dsp:spPr>
        <a:xfrm>
          <a:off x="667228" y="1404630"/>
          <a:ext cx="2620845" cy="1872840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Спикеры-выпускники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758653" y="1496055"/>
        <a:ext cx="2437995" cy="1689990"/>
      </dsp:txXfrm>
    </dsp:sp>
    <dsp:sp modelId="{3400D947-AFD8-4208-8180-3EB37A49EB79}">
      <dsp:nvSpPr>
        <dsp:cNvPr id="0" name=""/>
        <dsp:cNvSpPr/>
      </dsp:nvSpPr>
      <dsp:spPr>
        <a:xfrm>
          <a:off x="3675584" y="926494"/>
          <a:ext cx="3407405" cy="2829113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3813690" y="1064600"/>
        <a:ext cx="3131193" cy="25529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BA28E-180C-455E-954B-84D353205330}">
      <dsp:nvSpPr>
        <dsp:cNvPr id="0" name=""/>
        <dsp:cNvSpPr/>
      </dsp:nvSpPr>
      <dsp:spPr>
        <a:xfrm>
          <a:off x="1" y="0"/>
          <a:ext cx="7595115" cy="4682102"/>
        </a:xfrm>
        <a:prstGeom prst="rightArrow">
          <a:avLst/>
        </a:prstGeom>
        <a:solidFill>
          <a:srgbClr val="9FB8C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D9C96-0AAC-42CE-A676-17045E12B2D3}">
      <dsp:nvSpPr>
        <dsp:cNvPr id="0" name=""/>
        <dsp:cNvSpPr/>
      </dsp:nvSpPr>
      <dsp:spPr>
        <a:xfrm>
          <a:off x="377551" y="1404630"/>
          <a:ext cx="3712500" cy="1872840"/>
        </a:xfrm>
        <a:prstGeom prst="roundRect">
          <a:avLst/>
        </a:prstGeom>
        <a:solidFill>
          <a:srgbClr val="9FB8C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Популяризация научных олимпиад и конференций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468976" y="1496055"/>
        <a:ext cx="3529650" cy="1689990"/>
      </dsp:txXfrm>
    </dsp:sp>
    <dsp:sp modelId="{3400D947-AFD8-4208-8180-3EB37A49EB79}">
      <dsp:nvSpPr>
        <dsp:cNvPr id="0" name=""/>
        <dsp:cNvSpPr/>
      </dsp:nvSpPr>
      <dsp:spPr>
        <a:xfrm>
          <a:off x="4469807" y="926494"/>
          <a:ext cx="2747759" cy="2829113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rgbClr val="FF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4603942" y="1060629"/>
        <a:ext cx="2479489" cy="2560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BE42-EF51-4067-8EAA-F2EE847AA3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9B2-096D-45AB-81F2-5618AFC4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BE42-EF51-4067-8EAA-F2EE847AA3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9B2-096D-45AB-81F2-5618AFC4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BE42-EF51-4067-8EAA-F2EE847AA3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9B2-096D-45AB-81F2-5618AFC4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BE42-EF51-4067-8EAA-F2EE847AA3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9B2-096D-45AB-81F2-5618AFC4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BE42-EF51-4067-8EAA-F2EE847AA3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9B2-096D-45AB-81F2-5618AFC4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BE42-EF51-4067-8EAA-F2EE847AA3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9B2-096D-45AB-81F2-5618AFC4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5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BE42-EF51-4067-8EAA-F2EE847AA3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9B2-096D-45AB-81F2-5618AFC4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BE42-EF51-4067-8EAA-F2EE847AA3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9B2-096D-45AB-81F2-5618AFC4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BE42-EF51-4067-8EAA-F2EE847AA3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9B2-096D-45AB-81F2-5618AFC4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BE42-EF51-4067-8EAA-F2EE847AA3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9B2-096D-45AB-81F2-5618AFC4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9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BE42-EF51-4067-8EAA-F2EE847AA3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C9B2-096D-45AB-81F2-5618AFC4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0BE42-EF51-4067-8EAA-F2EE847AA345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4C9B2-096D-45AB-81F2-5618AFC4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7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256AB0F-D256-4A54-9976-E8AC8B03D45E}"/>
              </a:ext>
            </a:extLst>
          </p:cNvPr>
          <p:cNvSpPr/>
          <p:nvPr/>
        </p:nvSpPr>
        <p:spPr>
          <a:xfrm>
            <a:off x="2012830" y="1983424"/>
            <a:ext cx="7934145" cy="2781218"/>
          </a:xfrm>
          <a:prstGeom prst="roundRect">
            <a:avLst/>
          </a:prstGeom>
          <a:solidFill>
            <a:srgbClr val="FF0000"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80582CF-44FB-4716-9BB9-12BCDA28700A}"/>
              </a:ext>
            </a:extLst>
          </p:cNvPr>
          <p:cNvSpPr txBox="1">
            <a:spLocks/>
          </p:cNvSpPr>
          <p:nvPr/>
        </p:nvSpPr>
        <p:spPr>
          <a:xfrm>
            <a:off x="2168106" y="1904524"/>
            <a:ext cx="762359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PMingLiU-ExtB" panose="02020500000000000000" pitchFamily="18" charset="-120"/>
                <a:cs typeface="+mj-cs"/>
              </a:rPr>
              <a:t>Предвыборная программа:</a:t>
            </a:r>
            <a:b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PMingLiU-ExtB" panose="02020500000000000000" pitchFamily="18" charset="-120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PMingLiU-ExtB" panose="02020500000000000000" pitchFamily="18" charset="-120"/>
                <a:cs typeface="+mj-cs"/>
              </a:rPr>
              <a:t>Стратегия развития Совета Обучающихся</a:t>
            </a:r>
            <a:b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PMingLiU-ExtB" panose="02020500000000000000" pitchFamily="18" charset="-120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PMingLiU-ExtB" panose="02020500000000000000" pitchFamily="18" charset="-120"/>
                <a:cs typeface="+mj-cs"/>
              </a:rPr>
              <a:t>ФГБОУ ВО ЧГМА Минздрава России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PMingLiU-ExtB" panose="02020500000000000000" pitchFamily="18" charset="-120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5152" y="-92899"/>
            <a:ext cx="7790688" cy="2644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0267015" y="4967097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8894" y="130110"/>
            <a:ext cx="1773936" cy="1771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579120" y="4666744"/>
            <a:ext cx="7790688" cy="2644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7582" y="562767"/>
            <a:ext cx="10070956" cy="930275"/>
          </a:xfrm>
          <a:prstGeom prst="rect">
            <a:avLst/>
          </a:prstGeom>
          <a:solidFill>
            <a:srgbClr val="FF0000">
              <a:alpha val="59999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Основные направления деятельности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133062" y="142049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783452" y="1825625"/>
          <a:ext cx="8318081" cy="477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ttps://kvantserver.ru/assets/images/1/27-iyunya-v-rossii-otmechayut-den-molodezhi-v-preddverii-etogo-zamechatelnogo-dnya-ya-razmyshlyala-o-tom-legko-li-byt-molodym-v-nash-vek-p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48" y="2710719"/>
            <a:ext cx="3008295" cy="3008295"/>
          </a:xfrm>
          <a:prstGeom prst="rect">
            <a:avLst/>
          </a:prstGeom>
          <a:noFill/>
          <a:effectLst>
            <a:glow rad="139700">
              <a:srgbClr val="ED7D31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H="1">
            <a:off x="1529775" y="-1820732"/>
            <a:ext cx="1550692" cy="273307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-2570571" y="1644016"/>
            <a:ext cx="3575304" cy="146580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80" y="318453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996" y="645061"/>
            <a:ext cx="9941884" cy="930275"/>
          </a:xfrm>
          <a:prstGeom prst="rect">
            <a:avLst/>
          </a:prstGeom>
          <a:solidFill>
            <a:srgbClr val="92D050">
              <a:alpha val="59999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Предложения по работе Совета Обучающихся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409029" y="224343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24929486"/>
              </p:ext>
            </p:extLst>
          </p:nvPr>
        </p:nvGraphicFramePr>
        <p:xfrm>
          <a:off x="2051996" y="1825625"/>
          <a:ext cx="8049537" cy="482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https://avatars.mds.yandex.net/get-dialogs/1530877/bb0d2c843c7d2f5cc301/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75" y="2973907"/>
            <a:ext cx="2481919" cy="2481919"/>
          </a:xfrm>
          <a:prstGeom prst="rect">
            <a:avLst/>
          </a:prstGeom>
          <a:noFill/>
          <a:effectLst>
            <a:glow rad="139700">
              <a:srgbClr val="ED7D31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H="1">
            <a:off x="1529775" y="-1820732"/>
            <a:ext cx="1550692" cy="273307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-2570571" y="1644016"/>
            <a:ext cx="3575304" cy="146580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80" y="318453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996" y="645061"/>
            <a:ext cx="9941884" cy="930275"/>
          </a:xfrm>
          <a:prstGeom prst="rect">
            <a:avLst/>
          </a:prstGeom>
          <a:solidFill>
            <a:srgbClr val="92D050">
              <a:alpha val="59999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Предложения по работе Совета Обучающихся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409029" y="224343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18575030"/>
              </p:ext>
            </p:extLst>
          </p:nvPr>
        </p:nvGraphicFramePr>
        <p:xfrm>
          <a:off x="2351314" y="1970625"/>
          <a:ext cx="7750219" cy="468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https://interpreterfoundation.org/wp-content/uploads/2018/10/icon-roundtab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212" y="3245298"/>
            <a:ext cx="2288225" cy="2288225"/>
          </a:xfrm>
          <a:prstGeom prst="rect">
            <a:avLst/>
          </a:prstGeom>
          <a:noFill/>
          <a:effectLst>
            <a:glow rad="139700">
              <a:srgbClr val="ED7D31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H="1">
            <a:off x="1529775" y="-1820732"/>
            <a:ext cx="1550692" cy="273307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-2570571" y="1644016"/>
            <a:ext cx="3575304" cy="146580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80" y="318453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996" y="645061"/>
            <a:ext cx="9941884" cy="930275"/>
          </a:xfrm>
          <a:prstGeom prst="rect">
            <a:avLst/>
          </a:prstGeom>
          <a:solidFill>
            <a:srgbClr val="92D050">
              <a:alpha val="59999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Предложения по работе Совета Обучающихся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409029" y="224343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41302064"/>
              </p:ext>
            </p:extLst>
          </p:nvPr>
        </p:nvGraphicFramePr>
        <p:xfrm>
          <a:off x="2351314" y="1970625"/>
          <a:ext cx="7750219" cy="468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6" descr="https://atu.edu.kz/old-version/wp-content/uploads/2021/11/users_phot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79" y="3044268"/>
            <a:ext cx="2534816" cy="2534816"/>
          </a:xfrm>
          <a:prstGeom prst="rect">
            <a:avLst/>
          </a:prstGeom>
          <a:noFill/>
          <a:effectLst>
            <a:glow rad="139700">
              <a:srgbClr val="ED7D31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H="1">
            <a:off x="1529775" y="-1820732"/>
            <a:ext cx="1550692" cy="273307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-2570571" y="1644016"/>
            <a:ext cx="3575304" cy="146580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80" y="318453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996" y="645061"/>
            <a:ext cx="9941884" cy="930275"/>
          </a:xfrm>
          <a:prstGeom prst="rect">
            <a:avLst/>
          </a:prstGeom>
          <a:solidFill>
            <a:srgbClr val="92D050">
              <a:alpha val="59999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Предложения по работе Совета Обучающихся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409029" y="224343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81994766"/>
              </p:ext>
            </p:extLst>
          </p:nvPr>
        </p:nvGraphicFramePr>
        <p:xfrm>
          <a:off x="2351314" y="1970625"/>
          <a:ext cx="7595119" cy="468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https://durmat.com/wp-content/uploads/2016/02/Icon_Forschung_Entwickliu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18" y="3245298"/>
            <a:ext cx="2013535" cy="2175615"/>
          </a:xfrm>
          <a:prstGeom prst="rect">
            <a:avLst/>
          </a:prstGeom>
          <a:noFill/>
          <a:effectLst>
            <a:glow rad="139700">
              <a:srgbClr val="ED7D31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H="1">
            <a:off x="1529775" y="-1820732"/>
            <a:ext cx="1550692" cy="273307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-2570571" y="1644016"/>
            <a:ext cx="3575304" cy="146580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80" y="318453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996" y="645061"/>
            <a:ext cx="9941884" cy="930275"/>
          </a:xfrm>
          <a:prstGeom prst="rect">
            <a:avLst/>
          </a:prstGeom>
          <a:solidFill>
            <a:srgbClr val="92D050">
              <a:alpha val="59999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Предложения по работе Совета Обучающихся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409029" y="224343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81915216"/>
              </p:ext>
            </p:extLst>
          </p:nvPr>
        </p:nvGraphicFramePr>
        <p:xfrm>
          <a:off x="2351314" y="1970625"/>
          <a:ext cx="7595119" cy="468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6715" y="3245298"/>
            <a:ext cx="2094239" cy="22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3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H="1">
            <a:off x="1529775" y="-1820732"/>
            <a:ext cx="1550692" cy="273307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-2570571" y="1644016"/>
            <a:ext cx="3575304" cy="146580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80" y="318453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996" y="645061"/>
            <a:ext cx="9941884" cy="930275"/>
          </a:xfrm>
          <a:prstGeom prst="rect">
            <a:avLst/>
          </a:prstGeom>
          <a:solidFill>
            <a:srgbClr val="92D050">
              <a:alpha val="59999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Предложения по работе Совета Обучающихся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409029" y="224343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18307847"/>
              </p:ext>
            </p:extLst>
          </p:nvPr>
        </p:nvGraphicFramePr>
        <p:xfrm>
          <a:off x="2351314" y="1970625"/>
          <a:ext cx="7595119" cy="468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https://cdn.onlinewebfonts.com/svg/download_15346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26" y="3245298"/>
            <a:ext cx="2059697" cy="2059697"/>
          </a:xfrm>
          <a:prstGeom prst="rect">
            <a:avLst/>
          </a:prstGeom>
          <a:noFill/>
          <a:effectLst>
            <a:glow rad="139700">
              <a:srgbClr val="ED7D31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H="1">
            <a:off x="1529775" y="-1820732"/>
            <a:ext cx="1550692" cy="273307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-2570571" y="1644016"/>
            <a:ext cx="3575304" cy="146580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80" y="318453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996" y="645061"/>
            <a:ext cx="9941884" cy="930275"/>
          </a:xfrm>
          <a:prstGeom prst="rect">
            <a:avLst/>
          </a:prstGeom>
          <a:solidFill>
            <a:srgbClr val="92D050">
              <a:alpha val="59999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Предложения по работе Совета Обучающихся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409029" y="224343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8367762"/>
              </p:ext>
            </p:extLst>
          </p:nvPr>
        </p:nvGraphicFramePr>
        <p:xfrm>
          <a:off x="2351314" y="1970625"/>
          <a:ext cx="7595119" cy="468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https://icons.iconarchive.com/icons/vexels/office/1024/bulb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69" y="3080327"/>
            <a:ext cx="2462697" cy="2462697"/>
          </a:xfrm>
          <a:prstGeom prst="rect">
            <a:avLst/>
          </a:prstGeom>
          <a:noFill/>
          <a:effectLst>
            <a:glow rad="139700">
              <a:srgbClr val="ED7D31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H="1">
            <a:off x="1529775" y="-1820732"/>
            <a:ext cx="1550692" cy="273307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-2570571" y="1644016"/>
            <a:ext cx="3575304" cy="146580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80" y="318453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996" y="645061"/>
            <a:ext cx="9941884" cy="930275"/>
          </a:xfrm>
          <a:prstGeom prst="rect">
            <a:avLst/>
          </a:prstGeom>
          <a:solidFill>
            <a:srgbClr val="92D050">
              <a:alpha val="59999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Предложения по работе Совета Обучающихся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409029" y="224343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46036230"/>
              </p:ext>
            </p:extLst>
          </p:nvPr>
        </p:nvGraphicFramePr>
        <p:xfrm>
          <a:off x="2351314" y="1970625"/>
          <a:ext cx="7595119" cy="468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58sport.ru/ruws-content/uploads/2021/04/17-1-425x42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6" y="3157405"/>
            <a:ext cx="2382835" cy="23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906208" cy="37727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509829"/>
            <a:ext cx="10972800" cy="1912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</a:pPr>
            <a:r>
              <a:rPr lang="ru-RU" sz="4000" b="1" kern="14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"КАЖДЫЙ ШАГ, КОТОРЫЙ МЫ ДЕЛАЕМ, ОТКРЫВАЕТ ПЕРЕД НАМИ ТЫСЯЧИ НОВЫХ ДВЕРЕЙ" </a:t>
            </a: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ru-RU" sz="1400" kern="1400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endParaRPr lang="ru-RU" sz="1400" kern="140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251" y="2485218"/>
            <a:ext cx="6096000" cy="28559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Aft>
                <a:spcPts val="1000"/>
              </a:spcAft>
            </a:pPr>
            <a:r>
              <a:rPr lang="ru-RU" sz="3200" b="1" kern="1400" dirty="0">
                <a:solidFill>
                  <a:srgbClr val="34343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ДАВАЙ СДЕЛАЕМ ЭТОТ ШАГ В БУДУЩЕЕ СТУДЕНЧЕСКОГО СОВЕТА ВМЕСТЕ СО МНОЙ! </a:t>
            </a:r>
            <a:endParaRPr lang="ru-RU" sz="1100" b="1" kern="1400" dirty="0">
              <a:solidFill>
                <a:srgbClr val="4D4D4D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ru-RU" sz="900" kern="1400" dirty="0">
                <a:solidFill>
                  <a:srgbClr val="4D4D4D"/>
                </a:solidFill>
                <a:latin typeface="Arial" panose="020B0604020202020204" pitchFamily="34" charset="0"/>
              </a:rPr>
              <a:t> </a:t>
            </a:r>
            <a:endParaRPr lang="ru-RU" sz="900" kern="140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11737" y="2862905"/>
            <a:ext cx="6096000" cy="2276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kern="14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Контакты для связи: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kern="14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Поротников Владимир</a:t>
            </a:r>
            <a:endParaRPr lang="ru-RU" sz="1400" kern="1400" dirty="0"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kern="14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8-914-981-64-30</a:t>
            </a:r>
            <a:endParaRPr lang="ru-RU" sz="1400" kern="1400" dirty="0"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kern="14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poronikov.v.v@yandex.ru</a:t>
            </a: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ru-RU" sz="900" kern="14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 </a:t>
            </a:r>
            <a:endParaRPr lang="ru-RU" sz="900" kern="1400" dirty="0">
              <a:ln>
                <a:noFill/>
              </a:ln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882200" y="4547496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2" descr="http://qrcoder.ru/code/?https%3A%2F%2Fvk.com%2Fvesta03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70" y="4893332"/>
            <a:ext cx="1425876" cy="142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0549" y="2185194"/>
            <a:ext cx="631140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A509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2A55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11111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«Мотивируют и победы, и поражения. Но победа мотивирует всех, а поражение — сильных: сделать усилие и победить...»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Владимир Путин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40" name="Picture 4" descr="https://discover24.ru/wp-content/uploads/2022/09/29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56" y="88656"/>
            <a:ext cx="5368814" cy="34739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H="1">
            <a:off x="4553712" y="5440680"/>
            <a:ext cx="3575304" cy="14658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45152" y="-92899"/>
            <a:ext cx="3675888" cy="11603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840" y="1424115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911096" y="3438685"/>
            <a:ext cx="9144000" cy="1655762"/>
          </a:xfrm>
        </p:spPr>
        <p:txBody>
          <a:bodyPr/>
          <a:lstStyle/>
          <a:p>
            <a:r>
              <a:rPr lang="ru-RU" i="1" dirty="0" smtClean="0"/>
              <a:t>Кандидат в председатели </a:t>
            </a:r>
          </a:p>
          <a:p>
            <a:r>
              <a:rPr lang="ru-RU" i="1" dirty="0" smtClean="0"/>
              <a:t>Совета Обучающихся ФГБОУ ВО ЧГМА</a:t>
            </a:r>
            <a:endParaRPr lang="ru-RU" i="1" dirty="0"/>
          </a:p>
        </p:txBody>
      </p:sp>
      <p:sp>
        <p:nvSpPr>
          <p:cNvPr id="4" name="Овал 3"/>
          <p:cNvSpPr/>
          <p:nvPr/>
        </p:nvSpPr>
        <p:spPr>
          <a:xfrm>
            <a:off x="5669280" y="969264"/>
            <a:ext cx="4636008" cy="464515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075420" y="538258"/>
            <a:ext cx="1773936" cy="1771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075420" y="4021011"/>
            <a:ext cx="1773936" cy="177171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4997" y="1684359"/>
            <a:ext cx="38118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Владимир</a:t>
            </a:r>
          </a:p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Поротников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s://denysoft.ru/wp-content/uploads/2020/06/lam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7" y="4643383"/>
            <a:ext cx="1100265" cy="1099255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erboton27.ru/images/16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68" y="4690245"/>
            <a:ext cx="937128" cy="93056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aleao-brazilia.com/wp-content/uploads/2022/05/11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36" y="4652765"/>
            <a:ext cx="1005529" cy="100552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2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2079803" y="5290634"/>
            <a:ext cx="6570421" cy="17593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776472" y="-273040"/>
            <a:ext cx="3986784" cy="1913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4536" y="1722852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Немного о себе:</a:t>
            </a:r>
            <a:endParaRPr lang="ru-RU" sz="3200" i="1" dirty="0" smtClean="0"/>
          </a:p>
        </p:txBody>
      </p:sp>
      <p:sp>
        <p:nvSpPr>
          <p:cNvPr id="4" name="Овал 3"/>
          <p:cNvSpPr/>
          <p:nvPr/>
        </p:nvSpPr>
        <p:spPr>
          <a:xfrm rot="5218933">
            <a:off x="474966" y="1319007"/>
            <a:ext cx="4924894" cy="415890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3819" y="371536"/>
            <a:ext cx="1773936" cy="1771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3568" y="4145160"/>
            <a:ext cx="1773936" cy="177171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12632" y="666079"/>
            <a:ext cx="4167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Всем привет!</a:t>
            </a:r>
            <a:endParaRPr lang="ru-RU" sz="54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378927" y="3342995"/>
            <a:ext cx="6925787" cy="98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Руководитель Социального сектора</a:t>
            </a:r>
            <a:endParaRPr kumimoji="0" lang="ru-RU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31421" y="4725971"/>
            <a:ext cx="6925787" cy="98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Староста Общежития №1</a:t>
            </a:r>
            <a:endParaRPr kumimoji="0" lang="ru-RU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753276" y="4009535"/>
            <a:ext cx="6925787" cy="98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Руководитель ВО «Вектор»</a:t>
            </a:r>
            <a:endParaRPr kumimoji="0" lang="ru-RU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266213" y="2068567"/>
            <a:ext cx="6925787" cy="98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800" b="1" dirty="0" smtClean="0">
                <a:ln w="0"/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Студент 4 курса лечебного факультета;</a:t>
            </a:r>
            <a:endParaRPr kumimoji="0" lang="ru-RU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014911" y="2717819"/>
            <a:ext cx="6925787" cy="98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Староста группы;</a:t>
            </a:r>
            <a:endParaRPr kumimoji="0" lang="ru-RU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753276" y="5371829"/>
            <a:ext cx="7433308" cy="98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Представитель студентов в Учёном совете;</a:t>
            </a:r>
            <a:endParaRPr kumimoji="0" lang="ru-RU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88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256AB0F-D256-4A54-9976-E8AC8B03D45E}"/>
              </a:ext>
            </a:extLst>
          </p:cNvPr>
          <p:cNvSpPr/>
          <p:nvPr/>
        </p:nvSpPr>
        <p:spPr>
          <a:xfrm>
            <a:off x="2012830" y="1847724"/>
            <a:ext cx="7934145" cy="2819020"/>
          </a:xfrm>
          <a:prstGeom prst="roundRect">
            <a:avLst/>
          </a:prstGeom>
          <a:solidFill>
            <a:srgbClr val="FF0000">
              <a:alpha val="6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kern="0" dirty="0" smtClean="0">
              <a:solidFill>
                <a:prstClr val="whit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80582CF-44FB-4716-9BB9-12BCDA28700A}"/>
              </a:ext>
            </a:extLst>
          </p:cNvPr>
          <p:cNvSpPr txBox="1">
            <a:spLocks/>
          </p:cNvSpPr>
          <p:nvPr/>
        </p:nvSpPr>
        <p:spPr>
          <a:xfrm>
            <a:off x="2168106" y="1904524"/>
            <a:ext cx="762359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ysClr val="window" lastClr="FFFFFF"/>
                </a:solidFill>
                <a:latin typeface="Calibri" panose="020F0502020204030204"/>
                <a:ea typeface="PMingLiU-ExtB" panose="02020500000000000000" pitchFamily="18" charset="-120"/>
              </a:rPr>
              <a:t>Цель программы:</a:t>
            </a:r>
            <a:r>
              <a:rPr lang="ru-RU" sz="3200" b="1" dirty="0" smtClean="0">
                <a:solidFill>
                  <a:sysClr val="window" lastClr="FFFFFF"/>
                </a:solidFill>
                <a:latin typeface="Calibri" panose="020F0502020204030204"/>
                <a:ea typeface="PMingLiU-ExtB" panose="02020500000000000000" pitchFamily="18" charset="-120"/>
              </a:rPr>
              <a:t/>
            </a:r>
            <a:br>
              <a:rPr lang="ru-RU" sz="3200" b="1" dirty="0" smtClean="0">
                <a:solidFill>
                  <a:sysClr val="window" lastClr="FFFFFF"/>
                </a:solidFill>
                <a:latin typeface="Calibri" panose="020F0502020204030204"/>
                <a:ea typeface="PMingLiU-ExtB" panose="02020500000000000000" pitchFamily="18" charset="-120"/>
              </a:rPr>
            </a:br>
            <a:r>
              <a:rPr lang="ru-RU" sz="2800" b="1" dirty="0">
                <a:solidFill>
                  <a:sysClr val="window" lastClr="FFFFFF"/>
                </a:solidFill>
                <a:latin typeface="Calibri" panose="020F0502020204030204"/>
                <a:ea typeface="PMingLiU-ExtB" panose="02020500000000000000" pitchFamily="18" charset="-120"/>
              </a:rPr>
              <a:t>Создать из Совета Обучающихся единый механизм эффективной работы между обучающимися и администрацией.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5152" y="-92899"/>
            <a:ext cx="7790688" cy="2644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0267015" y="4967097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8894" y="130110"/>
            <a:ext cx="1773936" cy="1771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579120" y="4666744"/>
            <a:ext cx="7790688" cy="2644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5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7582" y="562767"/>
            <a:ext cx="10070956" cy="930275"/>
          </a:xfrm>
          <a:prstGeom prst="rect">
            <a:avLst/>
          </a:prstGeom>
          <a:solidFill>
            <a:srgbClr val="FF0000">
              <a:alpha val="59999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+mj-cs"/>
              </a:rPr>
              <a:t>Основные направления деятельности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133062" y="142049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3065926"/>
              </p:ext>
            </p:extLst>
          </p:nvPr>
        </p:nvGraphicFramePr>
        <p:xfrm>
          <a:off x="1783452" y="1825625"/>
          <a:ext cx="8318081" cy="477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https://avatars.dzeninfra.ru/get-zen_doc/1931664/pub_5e5ff5b05ff93d1a47053cf0_5e5ff5c417b66a24a015590c/scale_120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6" r="23821"/>
          <a:stretch/>
        </p:blipFill>
        <p:spPr bwMode="auto">
          <a:xfrm>
            <a:off x="6578082" y="3035801"/>
            <a:ext cx="1931436" cy="2358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7582" y="562767"/>
            <a:ext cx="10070956" cy="930275"/>
          </a:xfrm>
          <a:prstGeom prst="rect">
            <a:avLst/>
          </a:prstGeom>
          <a:solidFill>
            <a:srgbClr val="FF0000">
              <a:alpha val="59999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Основные направления деятельности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133062" y="142049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32967839"/>
              </p:ext>
            </p:extLst>
          </p:nvPr>
        </p:nvGraphicFramePr>
        <p:xfrm>
          <a:off x="1783452" y="1825625"/>
          <a:ext cx="8318081" cy="477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82" name="Picture 10" descr="https://cdn2.iconfinder.com/data/icons/business-2-17/380/Achievement-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39" y="3044276"/>
            <a:ext cx="2341182" cy="234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7582" y="562767"/>
            <a:ext cx="10070956" cy="930275"/>
          </a:xfrm>
          <a:prstGeom prst="rect">
            <a:avLst/>
          </a:prstGeom>
          <a:solidFill>
            <a:srgbClr val="FF0000">
              <a:alpha val="59999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Основные направления деятельности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133062" y="142049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26032037"/>
              </p:ext>
            </p:extLst>
          </p:nvPr>
        </p:nvGraphicFramePr>
        <p:xfrm>
          <a:off x="1783452" y="1825625"/>
          <a:ext cx="8318081" cy="477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ttps://kvantserver.ru/assets/images/1/27-iyunya-v-rossii-otmechayut-den-molodezhi-v-preddverii-etogo-zamechatelnogo-dnya-ya-razmyshlyala-o-tom-legko-li-byt-molodym-v-nash-vek-p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48" y="2710719"/>
            <a:ext cx="3008295" cy="3008295"/>
          </a:xfrm>
          <a:prstGeom prst="rect">
            <a:avLst/>
          </a:prstGeom>
          <a:noFill/>
          <a:effectLst>
            <a:glow rad="139700">
              <a:srgbClr val="ED7D31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7582" y="562767"/>
            <a:ext cx="10070956" cy="930275"/>
          </a:xfrm>
          <a:prstGeom prst="rect">
            <a:avLst/>
          </a:prstGeom>
          <a:solidFill>
            <a:srgbClr val="FF0000">
              <a:alpha val="59999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000" b="1" dirty="0" smtClean="0">
                <a:solidFill>
                  <a:prstClr val="black"/>
                </a:solidFill>
                <a:latin typeface="Century" panose="02040604050505020304" pitchFamily="18" charset="0"/>
              </a:rPr>
              <a:t>Основные направления деятельности –  </a:t>
            </a:r>
          </a:p>
        </p:txBody>
      </p:sp>
      <p:sp>
        <p:nvSpPr>
          <p:cNvPr id="5" name="Овал 4"/>
          <p:cNvSpPr/>
          <p:nvPr/>
        </p:nvSpPr>
        <p:spPr>
          <a:xfrm>
            <a:off x="133062" y="142049"/>
            <a:ext cx="1773936" cy="17717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0497281"/>
              </p:ext>
            </p:extLst>
          </p:nvPr>
        </p:nvGraphicFramePr>
        <p:xfrm>
          <a:off x="1783452" y="1825625"/>
          <a:ext cx="8318081" cy="477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6417" y="3029092"/>
            <a:ext cx="2371550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231</Words>
  <Application>Microsoft Office PowerPoint</Application>
  <PresentationFormat>Широкоэкранный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PMingLiU-ExtB</vt:lpstr>
      <vt:lpstr>Arial</vt:lpstr>
      <vt:lpstr>Calibri</vt:lpstr>
      <vt:lpstr>Calibri Light</vt:lpstr>
      <vt:lpstr>Cambria</vt:lpstr>
      <vt:lpstr>Century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14</cp:revision>
  <dcterms:created xsi:type="dcterms:W3CDTF">2022-11-24T14:39:04Z</dcterms:created>
  <dcterms:modified xsi:type="dcterms:W3CDTF">2022-11-25T06:51:59Z</dcterms:modified>
</cp:coreProperties>
</file>